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7"/>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349" r:id="rId31"/>
    <p:sldId id="350" r:id="rId32"/>
    <p:sldId id="337" r:id="rId33"/>
    <p:sldId id="351" r:id="rId34"/>
    <p:sldId id="353" r:id="rId35"/>
    <p:sldId id="407" r:id="rId36"/>
    <p:sldId id="408" r:id="rId37"/>
    <p:sldId id="410" r:id="rId38"/>
    <p:sldId id="412" r:id="rId39"/>
    <p:sldId id="413" r:id="rId40"/>
    <p:sldId id="411" r:id="rId41"/>
    <p:sldId id="414" r:id="rId42"/>
    <p:sldId id="415" r:id="rId43"/>
    <p:sldId id="416" r:id="rId44"/>
    <p:sldId id="417" r:id="rId45"/>
    <p:sldId id="418" r:id="rId46"/>
    <p:sldId id="396"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76" r:id="rId70"/>
    <p:sldId id="33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7" r:id="rId91"/>
    <p:sldId id="398" r:id="rId92"/>
    <p:sldId id="399" r:id="rId93"/>
    <p:sldId id="400" r:id="rId94"/>
    <p:sldId id="401" r:id="rId95"/>
    <p:sldId id="285" r:id="rId96"/>
  </p:sldIdLst>
  <p:sldSz cx="9144000" cy="5143500" type="screen16x9"/>
  <p:notesSz cx="6858000" cy="9144000"/>
  <p:embeddedFontLst>
    <p:embeddedFont>
      <p:font typeface="Cambria Math" panose="02040503050406030204" pitchFamily="18" charset="0"/>
      <p:regular r:id="rId98"/>
    </p:embeddedFont>
    <p:embeddedFont>
      <p:font typeface="Consolas" panose="020B0609020204030204" pitchFamily="49" charset="0"/>
      <p:regular r:id="rId99"/>
      <p:bold r:id="rId100"/>
      <p:italic r:id="rId101"/>
      <p:boldItalic r:id="rId102"/>
    </p:embeddedFont>
    <p:embeddedFont>
      <p:font typeface="Lato" panose="020F0502020204030203" pitchFamily="34" charset="0"/>
      <p:regular r:id="rId103"/>
      <p:bold r:id="rId104"/>
      <p:italic r:id="rId105"/>
      <p:boldItalic r:id="rId106"/>
    </p:embeddedFont>
    <p:embeddedFont>
      <p:font typeface="Lato Light" panose="020F0502020204030203" pitchFamily="34" charset="0"/>
      <p:regular r:id="rId107"/>
      <p:italic r:id="rId108"/>
    </p:embeddedFont>
    <p:embeddedFont>
      <p:font typeface="Sitka Display" pitchFamily="2" charset="0"/>
      <p:regular r:id="rId109"/>
      <p:bold r:id="rId110"/>
      <p:italic r:id="rId111"/>
      <p:boldItalic r:id="rId112"/>
    </p:embeddedFont>
    <p:embeddedFont>
      <p:font typeface="Sora" panose="020B0604020202020204" charset="0"/>
      <p:regular r:id="rId113"/>
      <p:bold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7434" autoAdjust="0"/>
  </p:normalViewPr>
  <p:slideViewPr>
    <p:cSldViewPr snapToGrid="0">
      <p:cViewPr varScale="1">
        <p:scale>
          <a:sx n="119" d="100"/>
          <a:sy n="119" d="100"/>
        </p:scale>
        <p:origin x="136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5.fntdata"/><Relationship Id="rId110" Type="http://schemas.openxmlformats.org/officeDocument/2006/relationships/font" Target="fonts/font13.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font" Target="fonts/font17.fntdata"/><Relationship Id="rId119"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263795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thực</a:t>
            </a:r>
            <a:r>
              <a:rPr lang="en-US" i="1" dirty="0"/>
              <a:t> </a:t>
            </a:r>
            <a:r>
              <a:rPr lang="en-US" i="1" dirty="0" err="1"/>
              <a:t>tế</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extLst>
              <p:ext uri="{D42A27DB-BD31-4B8C-83A1-F6EECF244321}">
                <p14:modId xmlns:p14="http://schemas.microsoft.com/office/powerpoint/2010/main" val="1584228426"/>
              </p:ext>
            </p:extLst>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31811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Phức</a:t>
            </a:r>
            <a:r>
              <a:rPr lang="en-US" dirty="0"/>
              <a:t> </a:t>
            </a:r>
            <a:r>
              <a:rPr lang="en-US" dirty="0" err="1"/>
              <a:t>tạp</a:t>
            </a:r>
            <a:r>
              <a:rPr lang="en-US" dirty="0"/>
              <a:t>, </a:t>
            </a:r>
            <a:r>
              <a:rPr lang="en-US" dirty="0" err="1"/>
              <a:t>dài</a:t>
            </a:r>
            <a:r>
              <a:rPr lang="en-US" dirty="0"/>
              <a:t> </a:t>
            </a:r>
            <a:r>
              <a:rPr lang="en-US" dirty="0" err="1"/>
              <a:t>dòng</a:t>
            </a:r>
            <a:r>
              <a:rPr lang="en-US" dirty="0"/>
              <a:t>, …</a:t>
            </a:r>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p:spTree>
    <p:extLst>
      <p:ext uri="{BB962C8B-B14F-4D97-AF65-F5344CB8AC3E}">
        <p14:creationId xmlns:p14="http://schemas.microsoft.com/office/powerpoint/2010/main" val="2347475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sp>
        <p:nvSpPr>
          <p:cNvPr id="3" name="TextBox 2">
            <a:extLst>
              <a:ext uri="{FF2B5EF4-FFF2-40B4-BE49-F238E27FC236}">
                <a16:creationId xmlns:a16="http://schemas.microsoft.com/office/drawing/2014/main" id="{7159DA6D-A004-1171-30C0-773E031B6A66}"/>
              </a:ext>
            </a:extLst>
          </p:cNvPr>
          <p:cNvSpPr txBox="1"/>
          <p:nvPr/>
        </p:nvSpPr>
        <p:spPr>
          <a:xfrm>
            <a:off x="552461" y="581200"/>
            <a:ext cx="8214550" cy="523220"/>
          </a:xfrm>
          <a:prstGeom prst="rect">
            <a:avLst/>
          </a:prstGeom>
          <a:noFill/>
        </p:spPr>
        <p:txBody>
          <a:bodyPr wrap="square">
            <a:spAutoFit/>
          </a:bodyPr>
          <a:lstStyle/>
          <a:p>
            <a:pPr marL="285750" indent="-285750">
              <a:buFont typeface="Arial" panose="020B0604020202020204" pitchFamily="34" charset="0"/>
              <a:buChar char="•"/>
            </a:pPr>
            <a:r>
              <a:rPr lang="en-US" dirty="0"/>
              <a:t>Ta </a:t>
            </a:r>
            <a:r>
              <a:rPr lang="en-US" dirty="0" err="1"/>
              <a:t>có</a:t>
            </a:r>
            <a:r>
              <a:rPr lang="en-US" dirty="0"/>
              <a:t> </a:t>
            </a:r>
            <a:r>
              <a:rPr lang="en-US" dirty="0" err="1"/>
              <a:t>thể</a:t>
            </a:r>
            <a:r>
              <a:rPr lang="en-US" dirty="0"/>
              <a:t> </a:t>
            </a:r>
            <a:r>
              <a:rPr lang="en-US" dirty="0" err="1"/>
              <a:t>nói</a:t>
            </a:r>
            <a:r>
              <a:rPr lang="en-US" dirty="0"/>
              <a:t>: </a:t>
            </a:r>
            <a:r>
              <a:rPr lang="vi-VN" dirty="0"/>
              <a:t>“Nếu chỉ cần gọi API GPT như trên là đã trả lời được mọi câu hỏi, vậy tạo AI Agent với tools, memory, planning để làm gì?”</a:t>
            </a:r>
            <a:endParaRPr lang="en-US" dirty="0"/>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4144921693"/>
              </p:ext>
            </p:extLst>
          </p:nvPr>
        </p:nvGraphicFramePr>
        <p:xfrm>
          <a:off x="552461" y="1224736"/>
          <a:ext cx="8214550" cy="3502500"/>
        </p:xfrm>
        <a:graphic>
          <a:graphicData uri="http://schemas.openxmlformats.org/drawingml/2006/table">
            <a:tbl>
              <a:tblPr firstRow="1" bandRow="1">
                <a:tableStyleId>{0505E3EF-67EA-436B-97B2-0124C06EBD24}</a:tableStyleId>
              </a:tblPr>
              <a:tblGrid>
                <a:gridCol w="3006388">
                  <a:extLst>
                    <a:ext uri="{9D8B030D-6E8A-4147-A177-3AD203B41FA5}">
                      <a16:colId xmlns:a16="http://schemas.microsoft.com/office/drawing/2014/main" val="2196445440"/>
                    </a:ext>
                  </a:extLst>
                </a:gridCol>
                <a:gridCol w="2469979">
                  <a:extLst>
                    <a:ext uri="{9D8B030D-6E8A-4147-A177-3AD203B41FA5}">
                      <a16:colId xmlns:a16="http://schemas.microsoft.com/office/drawing/2014/main" val="1963303938"/>
                    </a:ext>
                  </a:extLst>
                </a:gridCol>
                <a:gridCol w="2738183">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p:spTree>
    <p:extLst>
      <p:ext uri="{BB962C8B-B14F-4D97-AF65-F5344CB8AC3E}">
        <p14:creationId xmlns:p14="http://schemas.microsoft.com/office/powerpoint/2010/main" val="129352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9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38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p:spTree>
    <p:extLst>
      <p:ext uri="{BB962C8B-B14F-4D97-AF65-F5344CB8AC3E}">
        <p14:creationId xmlns:p14="http://schemas.microsoft.com/office/powerpoint/2010/main" val="228690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797106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p:spTree>
    <p:extLst>
      <p:ext uri="{BB962C8B-B14F-4D97-AF65-F5344CB8AC3E}">
        <p14:creationId xmlns:p14="http://schemas.microsoft.com/office/powerpoint/2010/main" val="124790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p:spTree>
    <p:extLst>
      <p:ext uri="{BB962C8B-B14F-4D97-AF65-F5344CB8AC3E}">
        <p14:creationId xmlns:p14="http://schemas.microsoft.com/office/powerpoint/2010/main" val="741345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p:spTree>
    <p:extLst>
      <p:ext uri="{BB962C8B-B14F-4D97-AF65-F5344CB8AC3E}">
        <p14:creationId xmlns:p14="http://schemas.microsoft.com/office/powerpoint/2010/main" val="1854666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22474"/>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p:spTree>
    <p:extLst>
      <p:ext uri="{BB962C8B-B14F-4D97-AF65-F5344CB8AC3E}">
        <p14:creationId xmlns:p14="http://schemas.microsoft.com/office/powerpoint/2010/main" val="2848693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7066</TotalTime>
  <Words>10420</Words>
  <Application>Microsoft Office PowerPoint</Application>
  <PresentationFormat>On-screen Show (16:9)</PresentationFormat>
  <Paragraphs>1030</Paragraphs>
  <Slides>95</Slides>
  <Notes>29</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Consolas</vt:lpstr>
      <vt:lpstr>Sora</vt:lpstr>
      <vt:lpstr>Wingdings</vt:lpstr>
      <vt:lpstr>Lato</vt:lpstr>
      <vt:lpstr>Courier New</vt:lpstr>
      <vt:lpstr>Sitka Display</vt:lpstr>
      <vt:lpstr>Lato Light</vt:lpstr>
      <vt:lpstr>Cambria Math</vt:lpstr>
      <vt:lpstr>Arial</vt:lpstr>
      <vt:lpstr>Aptos</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44</cp:revision>
  <dcterms:created xsi:type="dcterms:W3CDTF">2025-08-24T07:44:09Z</dcterms:created>
  <dcterms:modified xsi:type="dcterms:W3CDTF">2025-09-30T06:32:14Z</dcterms:modified>
</cp:coreProperties>
</file>